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Wednesday, September 14,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u="sng" dirty="0" smtClean="0">
                <a:solidFill>
                  <a:srgbClr val="00B0F0"/>
                </a:solidFill>
              </a:rPr>
              <a:t>Review Continental Drift vs. Plate Tectonics</a:t>
            </a:r>
          </a:p>
          <a:p>
            <a:r>
              <a:rPr lang="en-US" sz="3000" u="sng" dirty="0" smtClean="0">
                <a:solidFill>
                  <a:srgbClr val="00B0F0"/>
                </a:solidFill>
              </a:rPr>
              <a:t>Plotting the Evidence</a:t>
            </a:r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None.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Describe the Theory of Plate Tectonics.  How does it differ from Wegener's Theory of Continental Drift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Highlighter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Continental Drift Venn Diagram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45095</TotalTime>
  <Words>101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Wednesday, September 14,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413</cp:revision>
  <cp:lastPrinted>2016-04-26T17:44:54Z</cp:lastPrinted>
  <dcterms:created xsi:type="dcterms:W3CDTF">2015-10-22T15:42:29Z</dcterms:created>
  <dcterms:modified xsi:type="dcterms:W3CDTF">2016-09-15T17:06:02Z</dcterms:modified>
</cp:coreProperties>
</file>